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77933C"/>
    <a:srgbClr val="953735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AA119-8E6F-4C2E-A39E-968EDB8A9532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20268-F1FC-46D2-9795-EB975C5EF6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543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20268-F1FC-46D2-9795-EB975C5EF6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433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164A1-A418-4339-98E4-B0F0982A7447}" type="datetimeFigureOut">
              <a:rPr lang="en-GB"/>
              <a:pPr>
                <a:defRPr/>
              </a:pPr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695AD-0903-4631-84A5-EF4F40368D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04798-3C85-48A6-9C51-C0B4F3F89D5B}" type="datetimeFigureOut">
              <a:rPr lang="en-GB"/>
              <a:pPr>
                <a:defRPr/>
              </a:pPr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5F913-4196-4422-91C1-1EA223D0B4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81DD-98FB-48C3-AA03-1B5EEA9367CF}" type="datetimeFigureOut">
              <a:rPr lang="en-GB"/>
              <a:pPr>
                <a:defRPr/>
              </a:pPr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95F9A-1D92-4F03-9702-D4FC296488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B6A62-C7C8-4AF2-848A-AC90958C3186}" type="datetimeFigureOut">
              <a:rPr lang="en-GB"/>
              <a:pPr>
                <a:defRPr/>
              </a:pPr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0A751-F8A9-4837-B201-41E46D6568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499E4-EC99-4908-B264-24D79B52CDBB}" type="datetimeFigureOut">
              <a:rPr lang="en-GB"/>
              <a:pPr>
                <a:defRPr/>
              </a:pPr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2E642-1266-4203-BA42-92F0707BE0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FEC21-62A3-4F64-B66E-1BAF1ADC6386}" type="datetimeFigureOut">
              <a:rPr lang="en-GB"/>
              <a:pPr>
                <a:defRPr/>
              </a:pPr>
              <a:t>10/07/2024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6A8DC-E5B0-4D51-9327-C9CDC8580D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38509-7B46-40CC-A537-3AF1AF3EF3F6}" type="datetimeFigureOut">
              <a:rPr lang="en-GB"/>
              <a:pPr>
                <a:defRPr/>
              </a:pPr>
              <a:t>10/07/2024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AA60A-533B-4CFA-BE36-A1988533A4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F275-3BF8-4CD4-9A25-101D0FD63ADA}" type="datetimeFigureOut">
              <a:rPr lang="en-GB"/>
              <a:pPr>
                <a:defRPr/>
              </a:pPr>
              <a:t>10/07/2024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8A016-7F54-42EB-995B-F5784EB80F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42FF1-5458-4FFA-AAD9-CDB6C52FEA82}" type="datetimeFigureOut">
              <a:rPr lang="en-GB"/>
              <a:pPr>
                <a:defRPr/>
              </a:pPr>
              <a:t>10/07/2024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10121-FA6A-4D35-AF71-DD9A2265B5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0887C-B0AE-4CB3-BD0E-C9B0AD4077EE}" type="datetimeFigureOut">
              <a:rPr lang="en-GB"/>
              <a:pPr>
                <a:defRPr/>
              </a:pPr>
              <a:t>10/07/2024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66D6D-3CC5-43EA-AE80-36ADD86861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0B26D-0667-40D8-B26A-A935BBE80049}" type="datetimeFigureOut">
              <a:rPr lang="en-GB"/>
              <a:pPr>
                <a:defRPr/>
              </a:pPr>
              <a:t>10/07/2024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3B7FF-28F6-4AD2-BD64-47BA739577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333225-0E83-463E-85F7-2D63D8D56100}" type="datetimeFigureOut">
              <a:rPr lang="en-GB"/>
              <a:pPr>
                <a:defRPr/>
              </a:pPr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75476B-77A4-41F3-941D-16C0DFBAD0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5038" y="224630"/>
            <a:ext cx="7416800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10"/>
          <p:cNvSpPr txBox="1">
            <a:spLocks noChangeArrowheads="1"/>
          </p:cNvSpPr>
          <p:nvPr/>
        </p:nvSpPr>
        <p:spPr bwMode="auto">
          <a:xfrm>
            <a:off x="5315929" y="2420938"/>
            <a:ext cx="1332522" cy="46166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Mrs </a:t>
            </a:r>
            <a:r>
              <a:rPr lang="en-GB" sz="1200" b="1" dirty="0" err="1">
                <a:latin typeface="Century Gothic" panose="020B0502020202020204" pitchFamily="34" charset="0"/>
              </a:rPr>
              <a:t>Tallent</a:t>
            </a:r>
            <a:endParaRPr lang="en-GB" sz="12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[Red]</a:t>
            </a:r>
          </a:p>
        </p:txBody>
      </p:sp>
      <p:sp>
        <p:nvSpPr>
          <p:cNvPr id="14343" name="TextBox 12"/>
          <p:cNvSpPr txBox="1">
            <a:spLocks noChangeArrowheads="1"/>
          </p:cNvSpPr>
          <p:nvPr/>
        </p:nvSpPr>
        <p:spPr bwMode="auto">
          <a:xfrm>
            <a:off x="5456528" y="620712"/>
            <a:ext cx="8436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sz="800" dirty="0">
              <a:latin typeface="Calibri" pitchFamily="34" charset="0"/>
            </a:endParaRPr>
          </a:p>
        </p:txBody>
      </p:sp>
      <p:sp>
        <p:nvSpPr>
          <p:cNvPr id="14344" name="TextBox 13"/>
          <p:cNvSpPr txBox="1">
            <a:spLocks noChangeArrowheads="1"/>
          </p:cNvSpPr>
          <p:nvPr/>
        </p:nvSpPr>
        <p:spPr bwMode="auto">
          <a:xfrm>
            <a:off x="3385150" y="1379581"/>
            <a:ext cx="962876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b="1" dirty="0">
                <a:latin typeface="Century Gothic" panose="020B0502020202020204" pitchFamily="34" charset="0"/>
              </a:rPr>
              <a:t>Miss Brown/ Mrs McQuillan [Yellow]</a:t>
            </a:r>
          </a:p>
        </p:txBody>
      </p:sp>
      <p:sp>
        <p:nvSpPr>
          <p:cNvPr id="14345" name="TextBox 14"/>
          <p:cNvSpPr txBox="1">
            <a:spLocks noChangeArrowheads="1"/>
          </p:cNvSpPr>
          <p:nvPr/>
        </p:nvSpPr>
        <p:spPr bwMode="auto">
          <a:xfrm>
            <a:off x="5364163" y="1628775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200" dirty="0">
              <a:latin typeface="Calibri" pitchFamily="34" charset="0"/>
            </a:endParaRPr>
          </a:p>
        </p:txBody>
      </p:sp>
      <p:sp>
        <p:nvSpPr>
          <p:cNvPr id="14346" name="TextBox 15"/>
          <p:cNvSpPr txBox="1">
            <a:spLocks noChangeArrowheads="1"/>
          </p:cNvSpPr>
          <p:nvPr/>
        </p:nvSpPr>
        <p:spPr bwMode="auto">
          <a:xfrm>
            <a:off x="4531965" y="1268413"/>
            <a:ext cx="6102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200">
                <a:latin typeface="Calibri" pitchFamily="34" charset="0"/>
              </a:rPr>
              <a:t>Library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4347" name="TextBox 16"/>
          <p:cNvSpPr txBox="1">
            <a:spLocks noChangeArrowheads="1"/>
          </p:cNvSpPr>
          <p:nvPr/>
        </p:nvSpPr>
        <p:spPr bwMode="auto">
          <a:xfrm rot="-5400000">
            <a:off x="4978108" y="3195251"/>
            <a:ext cx="1847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GB" sz="1200">
              <a:latin typeface="Calibri" pitchFamily="34" charset="0"/>
            </a:endParaRPr>
          </a:p>
        </p:txBody>
      </p:sp>
      <p:sp>
        <p:nvSpPr>
          <p:cNvPr id="14349" name="TextBox 18"/>
          <p:cNvSpPr txBox="1">
            <a:spLocks noChangeArrowheads="1"/>
          </p:cNvSpPr>
          <p:nvPr/>
        </p:nvSpPr>
        <p:spPr bwMode="auto">
          <a:xfrm rot="-5400000">
            <a:off x="6574632" y="2185194"/>
            <a:ext cx="1023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200">
                <a:latin typeface="Calibri" pitchFamily="34" charset="0"/>
              </a:rPr>
              <a:t>Outdoor area</a:t>
            </a:r>
          </a:p>
        </p:txBody>
      </p:sp>
      <p:sp>
        <p:nvSpPr>
          <p:cNvPr id="14351" name="TextBox 20"/>
          <p:cNvSpPr txBox="1">
            <a:spLocks noChangeArrowheads="1"/>
          </p:cNvSpPr>
          <p:nvPr/>
        </p:nvSpPr>
        <p:spPr bwMode="auto">
          <a:xfrm>
            <a:off x="3390149" y="3333749"/>
            <a:ext cx="1192743" cy="553998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b="1" dirty="0">
                <a:latin typeface="Century Gothic" panose="020B0502020202020204" pitchFamily="34" charset="0"/>
              </a:rPr>
              <a:t>Mrs Edwards/ Miss Brown</a:t>
            </a:r>
          </a:p>
          <a:p>
            <a:r>
              <a:rPr lang="en-GB" sz="1000" b="1" dirty="0">
                <a:latin typeface="Century Gothic" panose="020B0502020202020204" pitchFamily="34" charset="0"/>
              </a:rPr>
              <a:t>[Pink]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29256" y="1500174"/>
            <a:ext cx="107157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Mrs Derrick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[Green]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00694" y="500042"/>
            <a:ext cx="857256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Miss Willis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[Blue]</a:t>
            </a:r>
          </a:p>
        </p:txBody>
      </p:sp>
      <p:sp>
        <p:nvSpPr>
          <p:cNvPr id="25" name="TextBox 10">
            <a:extLst>
              <a:ext uri="{FF2B5EF4-FFF2-40B4-BE49-F238E27FC236}">
                <a16:creationId xmlns:a16="http://schemas.microsoft.com/office/drawing/2014/main" id="{5CF91685-2D57-4324-82B7-E20E351AB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8159" y="5357826"/>
            <a:ext cx="1332522" cy="461665"/>
          </a:xfrm>
          <a:prstGeom prst="rect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Mrs </a:t>
            </a:r>
            <a:r>
              <a:rPr lang="en-GB" sz="1200" b="1" dirty="0" err="1">
                <a:latin typeface="Century Gothic" panose="020B0502020202020204" pitchFamily="34" charset="0"/>
              </a:rPr>
              <a:t>Vallely</a:t>
            </a:r>
            <a:endParaRPr lang="en-GB" sz="12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[Purple]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40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Company>Procter &amp; Gamble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batley.w</dc:creator>
  <cp:lastModifiedBy>Lisa Staniforth</cp:lastModifiedBy>
  <cp:revision>33</cp:revision>
  <cp:lastPrinted>2023-07-12T06:43:36Z</cp:lastPrinted>
  <dcterms:created xsi:type="dcterms:W3CDTF">2011-06-14T21:00:22Z</dcterms:created>
  <dcterms:modified xsi:type="dcterms:W3CDTF">2024-07-10T13:53:55Z</dcterms:modified>
</cp:coreProperties>
</file>